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B"/>
    <a:srgbClr val="FF00FF"/>
    <a:srgbClr val="EFCFAC"/>
    <a:srgbClr val="8E8E8E"/>
    <a:srgbClr val="D4F4FF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97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3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81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45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8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14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95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634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80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70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63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0B236A-0414-9945-9A8C-F10A71FFE7AD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DC8DE2-C4CA-3544-BB14-6A2DFF942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1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896533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23</cp:revision>
  <dcterms:created xsi:type="dcterms:W3CDTF">2024-07-19T15:53:43Z</dcterms:created>
  <dcterms:modified xsi:type="dcterms:W3CDTF">2024-08-05T22:31:06Z</dcterms:modified>
</cp:coreProperties>
</file>